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s/comment1.xml" ContentType="application/vnd.openxmlformats-officedocument.presentationml.comments+xml"/>
  <Override PartName="/ppt/slides/slide14.xml" ContentType="application/vnd.openxmlformats-officedocument.presentationml.slide+xml"/>
  <Override PartName="/ppt/comments/comment2.xml" ContentType="application/vnd.openxmlformats-officedocument.presentationml.comments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2"/>
    <p:sldId id="270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Florian Kudirka" initials="F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comments" Target="comments/comment1.xml"/><Relationship Id="rId22" Type="http://schemas.openxmlformats.org/officeDocument/2006/relationships/slide" Target="slides/slide14.xml"/><Relationship Id="rId23" Type="http://schemas.openxmlformats.org/officeDocument/2006/relationships/comments" Target="comments/comment2.xml"/><Relationship Id="rId24" Type="http://schemas.openxmlformats.org/officeDocument/2006/relationships/slide" Target="slides/slide1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03754"/>
          <c:y val="0.0730897"/>
          <c:w val="0.680424"/>
          <c:h val="0.80944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Risikowahrscheinlichkeit</c:v>
                </c:pt>
              </c:strCache>
            </c:strRef>
          </c:tx>
          <c:spPr>
            <a:solidFill>
              <a:srgbClr val="50D5FD">
                <a:alpha val="56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%" sourceLinked="0"/>
            <c:txPr>
              <a:bodyPr/>
              <a:lstStyle/>
              <a:p>
                <a:pPr>
                  <a:defRPr b="0" i="0" strike="noStrike" sz="3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41769" dir="5390317">
                        <a:srgbClr val="000000">
                          <a:alpha val="64951"/>
                        </a:srgbClr>
                      </a:outerShdw>
                    </a:effectLst>
                    <a:latin typeface="Avenir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Zeit</c:v>
                </c:pt>
                <c:pt idx="1">
                  <c:v>Wissen</c:v>
                </c:pt>
                <c:pt idx="2">
                  <c:v>Teamorgansiation</c:v>
                </c:pt>
                <c:pt idx="3">
                  <c:v>Technische Probleme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50.000000</c:v>
                </c:pt>
                <c:pt idx="1">
                  <c:v>30.000000</c:v>
                </c:pt>
                <c:pt idx="2">
                  <c:v>5.000000</c:v>
                </c:pt>
                <c:pt idx="3">
                  <c:v>30.000000</c:v>
                </c:pt>
              </c:numCache>
            </c:numRef>
          </c:val>
        </c:ser>
        <c:gapWidth val="7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A9A9A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79797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03754"/>
          <c:y val="0.0730897"/>
          <c:w val="0.680424"/>
          <c:h val="0.80944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Risikowahrscheinlichkeit</c:v>
                </c:pt>
              </c:strCache>
            </c:strRef>
          </c:tx>
          <c:spPr>
            <a:solidFill>
              <a:srgbClr val="50D5FD">
                <a:alpha val="56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%" sourceLinked="0"/>
            <c:txPr>
              <a:bodyPr/>
              <a:lstStyle/>
              <a:p>
                <a:pPr>
                  <a:defRPr b="0" i="0" strike="noStrike" sz="3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41769" dir="5390317">
                        <a:srgbClr val="000000">
                          <a:alpha val="64951"/>
                        </a:srgbClr>
                      </a:outerShdw>
                    </a:effectLst>
                    <a:latin typeface="Avenir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Zeit</c:v>
                </c:pt>
                <c:pt idx="1">
                  <c:v>Wissen</c:v>
                </c:pt>
                <c:pt idx="2">
                  <c:v>Teamorgansiation</c:v>
                </c:pt>
                <c:pt idx="3">
                  <c:v>Technische Probleme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50.000000</c:v>
                </c:pt>
                <c:pt idx="1">
                  <c:v>30.000000</c:v>
                </c:pt>
                <c:pt idx="2">
                  <c:v>5.000000</c:v>
                </c:pt>
                <c:pt idx="3">
                  <c:v>30.000000</c:v>
                </c:pt>
              </c:numCache>
            </c:numRef>
          </c:val>
        </c:ser>
        <c:gapWidth val="7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A9A9A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79797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0-01-07T15:08:13.660" idx="1">
    <p:pos x="331" y="3461"/>
    <p:text>Flo P.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0-01-07T15:08:58.097" idx="2">
    <p:pos x="5267" y="4446"/>
    <p:text>Markus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 P und Markus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 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Markus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el &amp; Untertite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i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el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14" name="Textebene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Folien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Bild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ild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lase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Zitat hier eingeben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23" name="Christian Bauer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 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Zitat hier eingeben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33" name="Bild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Christian Bauer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ild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Punkt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el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pc="720" sz="45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65" name="Textebene 1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</p:spPr>
        <p:txBody>
          <a:bodyPr anchor="ctr"/>
          <a:lstStyle>
            <a:lvl1pPr marL="4699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  <a:lvl2pPr marL="9398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2pPr>
            <a:lvl3pPr marL="14097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3pPr>
            <a:lvl4pPr marL="18796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4pPr>
            <a:lvl5pPr marL="2349500" indent="-469900">
              <a:spcBef>
                <a:spcPts val="4200"/>
              </a:spcBef>
              <a:buClrTx/>
              <a:buSzPct val="90000"/>
              <a:buFontTx/>
              <a:buChar char="•"/>
              <a:defRPr sz="3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6" name="Foliennumm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8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i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el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25" name="Textebene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Folien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i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el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35" name="Textebene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6" name="Foliennumm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- Mit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el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44" name="Folien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Vertik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i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Bild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el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54" name="Textebene 1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Folien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3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83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Bild"/>
          <p:cNvSpPr/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el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94" name="Textebene 1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el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Textebene 1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Foliennumm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us fest wird flüssig: Simulation von schmelzendem Eis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80415">
              <a:defRPr sz="8160"/>
            </a:lvl1pPr>
          </a:lstStyle>
          <a:p>
            <a:pPr/>
            <a:r>
              <a:t>Aus fest wird flüssig: Simulation von schmelzendem Eis.</a:t>
            </a:r>
          </a:p>
        </p:txBody>
      </p:sp>
      <p:sp>
        <p:nvSpPr>
          <p:cNvPr id="176" name="Ein Zweiter Zwischenbericht von florian pfützenreuter, florian  kudirka &amp; Markus Schürman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spcBef>
                <a:spcPts val="1800"/>
              </a:spcBef>
              <a:defRPr sz="4374"/>
            </a:lvl1pPr>
          </a:lstStyle>
          <a:p>
            <a:pPr/>
            <a:r>
              <a:t>Ein Zweiter Zwischenbericht von florian pfützenreuter, florian  kudirka &amp; Markus Schürmann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unknown-2.png" descr="unknown-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81596" y="240307"/>
            <a:ext cx="9041689" cy="92731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unknown-3.png" descr="unknown-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85155" y="194648"/>
            <a:ext cx="11034628" cy="93644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unknown-4.png" descr="unknown-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4062" r="0" b="34062"/>
          <a:stretch>
            <a:fillRect/>
          </a:stretch>
        </p:blipFill>
        <p:spPr>
          <a:xfrm>
            <a:off x="4129087" y="3096815"/>
            <a:ext cx="4746492" cy="355986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nänder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Planänderungen</a:t>
            </a:r>
          </a:p>
        </p:txBody>
      </p:sp>
      <p:sp>
        <p:nvSpPr>
          <p:cNvPr id="216" name="Änderung von nodebasierter zur scriptorientierten Programmieru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Änderung von nodebasierter zur scriptorientierten Programmierung</a:t>
            </a:r>
          </a:p>
          <a:p>
            <a:pPr/>
            <a:r>
              <a:t>Wechsel von Hscript auf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nung bis zur Abga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Planung bis zur Abgabe</a:t>
            </a:r>
          </a:p>
        </p:txBody>
      </p:sp>
      <p:sp>
        <p:nvSpPr>
          <p:cNvPr id="221" name="Iteration über Punkte ▶️ Ze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Iteration über Punkte ▶️ Zeit</a:t>
            </a:r>
          </a:p>
          <a:p>
            <a:pPr/>
            <a:r>
              <a:t>Slider zur Veränderung der Punktanzahl</a:t>
            </a:r>
          </a:p>
          <a:p>
            <a:pPr/>
            <a:r>
              <a:t>Startbutton für den Schmelzvorgang </a:t>
            </a:r>
          </a:p>
          <a:p>
            <a:pPr/>
            <a:r>
              <a:t>Mögliche Performanceverbesserung durch Austausch der Spheres durch Sprites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hao-zhang-5kHWjYZB45U-unsplash.jpg" descr="hao-zhang-5kHWjYZB45U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26" name="Lini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7" name="Danke 😊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15640"/>
            </a:lvl1pPr>
          </a:lstStyle>
          <a:p>
            <a:pPr/>
            <a:r>
              <a:t>Danke 😊</a:t>
            </a:r>
          </a:p>
        </p:txBody>
      </p:sp>
      <p:sp>
        <p:nvSpPr>
          <p:cNvPr id="228" name="Let’s work on it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pPr/>
            <a:r>
              <a:t>Let’s work on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ktueller Zwischenst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Aktueller Zwischenstand</a:t>
            </a:r>
          </a:p>
        </p:txBody>
      </p:sp>
      <p:sp>
        <p:nvSpPr>
          <p:cNvPr id="179" name="Würfel als Grundgerü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Würfel als Grundgerüst </a:t>
            </a:r>
          </a:p>
          <a:p>
            <a:pPr/>
            <a:r>
              <a:t>Punktposition entspricht Spheres</a:t>
            </a:r>
          </a:p>
          <a:p>
            <a:pPr/>
            <a:r>
              <a:t>Skalierung, Translation etc. in Python-Skript</a:t>
            </a:r>
          </a:p>
          <a:p>
            <a:pPr/>
            <a:r>
              <a:t>Beginn des Lösch-Skriptes ▶️ Aktuell in Entwicklung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isiko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Risikoanalyse</a:t>
            </a:r>
          </a:p>
        </p:txBody>
      </p:sp>
      <p:graphicFrame>
        <p:nvGraphicFramePr>
          <p:cNvPr id="182" name="Gestapeltes 2D-Balkendiagramm"/>
          <p:cNvGraphicFramePr/>
          <p:nvPr/>
        </p:nvGraphicFramePr>
        <p:xfrm>
          <a:off x="1019551" y="2304363"/>
          <a:ext cx="10418581" cy="57340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3" name="Großes Risiko ▶️"/>
          <p:cNvSpPr txBox="1"/>
          <p:nvPr/>
        </p:nvSpPr>
        <p:spPr>
          <a:xfrm>
            <a:off x="7506292" y="8128000"/>
            <a:ext cx="3851149" cy="801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Großes Risiko ▶️</a:t>
            </a:r>
          </a:p>
        </p:txBody>
      </p:sp>
      <p:sp>
        <p:nvSpPr>
          <p:cNvPr id="184" name="Folie Aus dem ersten Zwischenbericht"/>
          <p:cNvSpPr txBox="1"/>
          <p:nvPr/>
        </p:nvSpPr>
        <p:spPr>
          <a:xfrm rot="18887728">
            <a:off x="4342100" y="2833369"/>
            <a:ext cx="6773324" cy="218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Folie Aus dem ersten Zwischenbericht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isiko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Risikoanalyse</a:t>
            </a:r>
          </a:p>
        </p:txBody>
      </p:sp>
      <p:graphicFrame>
        <p:nvGraphicFramePr>
          <p:cNvPr id="187" name="Gestapeltes 2D-Balkendiagramm"/>
          <p:cNvGraphicFramePr/>
          <p:nvPr/>
        </p:nvGraphicFramePr>
        <p:xfrm>
          <a:off x="1019551" y="2304363"/>
          <a:ext cx="10418581" cy="57340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8" name="Großes Risiko ▶️"/>
          <p:cNvSpPr txBox="1"/>
          <p:nvPr/>
        </p:nvSpPr>
        <p:spPr>
          <a:xfrm>
            <a:off x="7506292" y="8128000"/>
            <a:ext cx="3851149" cy="801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Großes Risiko ▶️</a:t>
            </a:r>
          </a:p>
        </p:txBody>
      </p:sp>
      <p:sp>
        <p:nvSpPr>
          <p:cNvPr id="189" name="Folie Aus dem ersten Zwischenbericht"/>
          <p:cNvSpPr txBox="1"/>
          <p:nvPr/>
        </p:nvSpPr>
        <p:spPr>
          <a:xfrm rot="18887728">
            <a:off x="4342100" y="2833369"/>
            <a:ext cx="6773324" cy="218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Folie Aus dem ersten Zwischenbericht</a:t>
            </a:r>
          </a:p>
        </p:txBody>
      </p:sp>
      <p:sp>
        <p:nvSpPr>
          <p:cNvPr id="190" name="Pfeil 11"/>
          <p:cNvSpPr/>
          <p:nvPr/>
        </p:nvSpPr>
        <p:spPr>
          <a:xfrm>
            <a:off x="2129624" y="2900400"/>
            <a:ext cx="1065040" cy="80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1" name="Pfeil 11"/>
          <p:cNvSpPr/>
          <p:nvPr/>
        </p:nvSpPr>
        <p:spPr>
          <a:xfrm>
            <a:off x="1696327" y="4089016"/>
            <a:ext cx="1065039" cy="80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2" name="Pfeil 11"/>
          <p:cNvSpPr/>
          <p:nvPr/>
        </p:nvSpPr>
        <p:spPr>
          <a:xfrm>
            <a:off x="-137715" y="6457206"/>
            <a:ext cx="1065040" cy="80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3" name="Dingbat-Häkchen"/>
          <p:cNvSpPr/>
          <p:nvPr/>
        </p:nvSpPr>
        <p:spPr>
          <a:xfrm>
            <a:off x="567334" y="5152119"/>
            <a:ext cx="843848" cy="80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trategien zur risikovermeid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Strategien zur risikovermeidung</a:t>
            </a:r>
          </a:p>
        </p:txBody>
      </p:sp>
      <p:sp>
        <p:nvSpPr>
          <p:cNvPr id="196" name="Bei aufkommenden Problemen rechtzeitig nachfrag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 aufkommenden Problemen rechtzeitig nachfragen</a:t>
            </a:r>
          </a:p>
          <a:p>
            <a:pPr/>
            <a:r>
              <a:t>Regelmäßige Teambesprechungen via Discord &amp; WhatsApp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Vorführung des aktuellen Prototyps"/>
          <p:cNvSpPr txBox="1"/>
          <p:nvPr>
            <p:ph type="body" idx="13"/>
          </p:nvPr>
        </p:nvSpPr>
        <p:spPr>
          <a:xfrm>
            <a:off x="5892800" y="2641600"/>
            <a:ext cx="6705600" cy="3689607"/>
          </a:xfrm>
          <a:prstGeom prst="rect">
            <a:avLst/>
          </a:prstGeom>
        </p:spPr>
        <p:txBody>
          <a:bodyPr/>
          <a:lstStyle/>
          <a:p>
            <a:pPr/>
            <a:r>
              <a:t>Vorführung des aktuellen Prototyps</a:t>
            </a:r>
          </a:p>
        </p:txBody>
      </p:sp>
      <p:pic>
        <p:nvPicPr>
          <p:cNvPr id="199" name="Bild" descr="Bild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4136" t="0" r="14136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WhatsApp Video 2020-01-07 at 21.41.00.mp4" descr="WhatsApp Video 2020-01-07 at 21.41.00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977" y="1243375"/>
            <a:ext cx="12918846" cy="7266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000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unknown.png" descr="unknow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22400" y="1727134"/>
            <a:ext cx="10160000" cy="5816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unknown-1.png" descr="unknown-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311400" y="2012950"/>
            <a:ext cx="8382000" cy="5727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